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ommunityfriendskz" TargetMode="External"/><Relationship Id="rId2" Type="http://schemas.openxmlformats.org/officeDocument/2006/relationships/hyperlink" Target="http://www.community-friend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groups/communityfriendsk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968E9-3F8D-4D94-933F-1113681CBA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                          ОФ «</a:t>
            </a:r>
            <a:r>
              <a:rPr lang="en-US" sz="3600" dirty="0"/>
              <a:t>Community-Friends</a:t>
            </a:r>
            <a:r>
              <a:rPr lang="ru-RU" sz="3600" dirty="0"/>
              <a:t>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D176CD-7DC7-45CB-ADF0-354923F37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г. Алматы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562C79-B312-410B-BABF-DEA8CC26B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67" y="1310977"/>
            <a:ext cx="3326533" cy="337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5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C3C8C-197C-4853-AF68-7A7682E71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Название проекта: </a:t>
            </a:r>
            <a:r>
              <a:rPr lang="ru-RU" b="1" dirty="0"/>
              <a:t>Снижение вреда по компоненту ВИЧ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1E1EB-6136-417A-98AD-558156C4C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Цель: </a:t>
            </a:r>
            <a:r>
              <a:rPr lang="ru-RU" dirty="0"/>
              <a:t>создать  устойчивый национальный ответ на распространение ВИЧ-инфекции в Казахстане, путем институционализации системы социальных контрактов для расширения доступа уязвимых групп населения и людей, живущих с ВИЧ, к услугам по профилактике, уходу и поддержке. </a:t>
            </a:r>
          </a:p>
          <a:p>
            <a:r>
              <a:rPr lang="ru-RU" b="1" dirty="0"/>
              <a:t>Период реализации: </a:t>
            </a:r>
            <a:r>
              <a:rPr lang="ru-RU" dirty="0"/>
              <a:t>2018 год с перспективой пролонгации на 2019-2020 годы.</a:t>
            </a:r>
          </a:p>
          <a:p>
            <a:r>
              <a:rPr lang="ru-RU" b="1" dirty="0"/>
              <a:t>Целевая группа: </a:t>
            </a:r>
            <a:r>
              <a:rPr lang="ru-RU" dirty="0"/>
              <a:t>мужчины, имеющие секс с мужчинами (МСМ).</a:t>
            </a:r>
          </a:p>
          <a:p>
            <a:r>
              <a:rPr lang="ru-RU" b="1" dirty="0"/>
              <a:t>Грантодатель: </a:t>
            </a:r>
            <a:r>
              <a:rPr lang="ru-RU" dirty="0"/>
              <a:t>Глобальный фонд для борьбы со СПИД, туберкулезом и малярией. </a:t>
            </a:r>
          </a:p>
        </p:txBody>
      </p:sp>
    </p:spTree>
    <p:extLst>
      <p:ext uri="{BB962C8B-B14F-4D97-AF65-F5344CB8AC3E}">
        <p14:creationId xmlns:p14="http://schemas.microsoft.com/office/powerpoint/2010/main" val="165247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B4D23-DB8A-410D-8ABD-CB770DC7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CE3E7-D8FF-4D1C-93BC-78AEA76BF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Официальный сайт: </a:t>
            </a:r>
            <a:r>
              <a:rPr lang="en-US" dirty="0">
                <a:hlinkClick r:id="rId2"/>
              </a:rPr>
              <a:t>http://www.community-friends.com/</a:t>
            </a:r>
            <a:endParaRPr lang="ru-RU" dirty="0"/>
          </a:p>
          <a:p>
            <a:r>
              <a:rPr lang="ru-RU" dirty="0" err="1"/>
              <a:t>ВКонтакте</a:t>
            </a:r>
            <a:r>
              <a:rPr lang="ru-RU" dirty="0"/>
              <a:t>: </a:t>
            </a:r>
            <a:r>
              <a:rPr lang="en-US" dirty="0">
                <a:hlinkClick r:id="rId3"/>
              </a:rPr>
              <a:t>https://vk.com/communityfriendskz</a:t>
            </a:r>
            <a:endParaRPr lang="ru-RU" dirty="0"/>
          </a:p>
          <a:p>
            <a:r>
              <a:rPr lang="ru-RU" dirty="0"/>
              <a:t>Фейсбук: </a:t>
            </a:r>
            <a:r>
              <a:rPr lang="en-US" dirty="0">
                <a:hlinkClick r:id="rId4"/>
              </a:rPr>
              <a:t>https://www.facebook.com/groups/communityfriendskz/</a:t>
            </a:r>
            <a:endParaRPr lang="ru-RU" dirty="0"/>
          </a:p>
          <a:p>
            <a:r>
              <a:rPr lang="ru-RU" dirty="0"/>
              <a:t>Инстаграм: </a:t>
            </a:r>
            <a:r>
              <a:rPr lang="en-US" dirty="0"/>
              <a:t>@</a:t>
            </a:r>
            <a:r>
              <a:rPr lang="en-US" dirty="0" err="1"/>
              <a:t>hiv.Almaty</a:t>
            </a:r>
            <a:endParaRPr lang="en-US" dirty="0"/>
          </a:p>
          <a:p>
            <a:r>
              <a:rPr lang="ru-RU" dirty="0"/>
              <a:t>Адрес офиса: г. Алматы, ул. </a:t>
            </a:r>
            <a:r>
              <a:rPr lang="ru-RU" dirty="0" err="1"/>
              <a:t>Наурызбай</a:t>
            </a:r>
            <a:r>
              <a:rPr lang="ru-RU" dirty="0"/>
              <a:t> батыра, д. 8, БЦ «</a:t>
            </a:r>
            <a:r>
              <a:rPr lang="ru-RU" dirty="0" err="1"/>
              <a:t>Коба</a:t>
            </a:r>
            <a:r>
              <a:rPr lang="ru-RU" dirty="0"/>
              <a:t>», вход с торца, 4 этаж.</a:t>
            </a:r>
          </a:p>
          <a:p>
            <a:r>
              <a:rPr lang="ru-RU" dirty="0"/>
              <a:t>Руководитель – Святослав Суслов +7 707 935 6434</a:t>
            </a:r>
          </a:p>
        </p:txBody>
      </p:sp>
    </p:spTree>
    <p:extLst>
      <p:ext uri="{BB962C8B-B14F-4D97-AF65-F5344CB8AC3E}">
        <p14:creationId xmlns:p14="http://schemas.microsoft.com/office/powerpoint/2010/main" val="279932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14</TotalTime>
  <Words>169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Савон</vt:lpstr>
      <vt:lpstr>                          ОФ «Community-Friends»</vt:lpstr>
      <vt:lpstr>Название проекта: Снижение вреда по компоненту ВИЧ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ОФ «Community-Friends»</dc:title>
  <dc:creator>Ирина Суворова</dc:creator>
  <cp:lastModifiedBy>Ирина Суворова</cp:lastModifiedBy>
  <cp:revision>2</cp:revision>
  <dcterms:created xsi:type="dcterms:W3CDTF">2018-08-24T07:13:44Z</dcterms:created>
  <dcterms:modified xsi:type="dcterms:W3CDTF">2018-08-24T07:28:08Z</dcterms:modified>
</cp:coreProperties>
</file>