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401C-5219-46CB-97C8-AB63A02A3F3F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CF1-9048-49F1-AB11-7837783D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9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401C-5219-46CB-97C8-AB63A02A3F3F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CF1-9048-49F1-AB11-7837783D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9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401C-5219-46CB-97C8-AB63A02A3F3F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CF1-9048-49F1-AB11-7837783D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401C-5219-46CB-97C8-AB63A02A3F3F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CF1-9048-49F1-AB11-7837783D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3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401C-5219-46CB-97C8-AB63A02A3F3F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CF1-9048-49F1-AB11-7837783D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8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401C-5219-46CB-97C8-AB63A02A3F3F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CF1-9048-49F1-AB11-7837783D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0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401C-5219-46CB-97C8-AB63A02A3F3F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CF1-9048-49F1-AB11-7837783D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4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401C-5219-46CB-97C8-AB63A02A3F3F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CF1-9048-49F1-AB11-7837783D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0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401C-5219-46CB-97C8-AB63A02A3F3F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CF1-9048-49F1-AB11-7837783D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4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401C-5219-46CB-97C8-AB63A02A3F3F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CF1-9048-49F1-AB11-7837783D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8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401C-5219-46CB-97C8-AB63A02A3F3F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4CF1-9048-49F1-AB11-7837783D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2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C401C-5219-46CB-97C8-AB63A02A3F3F}" type="datetimeFigureOut">
              <a:rPr lang="ru-RU" smtClean="0"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44CF1-9048-49F1-AB11-7837783D7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7721"/>
            <a:ext cx="9397042" cy="8133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 «Фонд социальной помощи Реванш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ОФ «Фонд женщин живущих с ВИЧ 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4035" y="992037"/>
            <a:ext cx="10395580" cy="1030575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ФСП Реванш создан на базе сообщества, в состав которой входит 100% людей из ЛЖВ и других уязвимых групп ТБ, ЛУИН, РС. Является командой единомышленников, сплочённых вокруг одного видения по  улучшению качества жизни ЛЖВ/ТБ/ЛУИН через сопровождение и обеспечение доступа к медико-социальным услугам, с общими задачами и целями.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583" y="3314703"/>
            <a:ext cx="2952414" cy="2178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4" y="2022613"/>
            <a:ext cx="2423144" cy="3768594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668034" y="2022613"/>
            <a:ext cx="7573614" cy="1292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организации: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усилий и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всего общества по улучшению качества жизни и оказанию услуг людям, живущим с ВИЧ (далее - ЛЖВ), людей из уязвимых групп населения (далее - УГН) таких как людей, употребляющих инъекционные наркотики (далее - ЛУИН), работниц секса (далее - РС), защита их прав.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539318" y="3087764"/>
            <a:ext cx="5346265" cy="2981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деятельности: 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социальной, психологической и иной помощи ЛЖВ, в том числе из УГН: ЛУИН, РС в преодолении личностных трудностей посредством поддержки, защиты и социальной адаптации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к медицинским и социальным услугам, лечению, услугам сексуального репродуктивного здоровья и профилактическим программам.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стигмы и дискриминации, защита прав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2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39149"/>
            <a:ext cx="10515600" cy="5963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ФСП Реванш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714" y="735496"/>
            <a:ext cx="3637722" cy="5809056"/>
          </a:xfrm>
        </p:spPr>
        <p:txBody>
          <a:bodyPr>
            <a:noAutofit/>
          </a:bodyPr>
          <a:lstStyle/>
          <a:p>
            <a:pPr indent="457200"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в органах юстиции с декабря 2017 года, с марта 2018 арендует помещение по адресу: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г.Алматы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ул.Омарова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14а. </a:t>
            </a:r>
          </a:p>
          <a:p>
            <a:pPr indent="457200"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июня 2018 года участвует в реализации мероприятий, направленных на профилактику ВИЧ-инфекции среди ключевых групп населения: уход и поддержка лиц, живущих с ВИЧ в рамках реализации гранта Глобального фонда для борьбы со СПИДом, туберкулезом и малярией проекта на 2018-2020 годы. </a:t>
            </a:r>
          </a:p>
          <a:p>
            <a:pPr indent="457200" algn="ctr"/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Штат равных консультантов составляет 20 ЛЖВ, 4 социальных работника, 2 психолога.  Квалификация сотрудников постоянно повышается проводимыми семинарами и тренингами.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50270" y="735496"/>
            <a:ext cx="33983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ФСП Реванш обращаются ЛЖВ за консультацией по АРВТ, психологической помощью, а также за социальной поддержкой в виде прописки, прикрепления к поликлинике. Именно прикрепление в службе ПМСП является основанием для получения жизненно важной АРВТ. </a:t>
            </a: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базе ФСП Реванш еженедельно проводятся группы взаимопомощи для ЛЖВ и другие встречи УГН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 b="12110"/>
          <a:stretch>
            <a:fillRect/>
          </a:stretch>
        </p:blipFill>
        <p:spPr>
          <a:xfrm>
            <a:off x="8250270" y="4611756"/>
            <a:ext cx="3398390" cy="1932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07" y="987425"/>
            <a:ext cx="3736591" cy="50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334</Words>
  <Application>Microsoft Office PowerPoint</Application>
  <PresentationFormat>Произвольный</PresentationFormat>
  <Paragraphs>48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ОФ «Фонд социальной помощи Реванш» и ОФ «Фонд женщин живущих с ВИЧ »</vt:lpstr>
      <vt:lpstr>Деятельность ФСП Реванш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 «Фонд социальной помощи Реванш»</dc:title>
  <dc:creator>админ</dc:creator>
  <cp:lastModifiedBy>Пользователь Windows</cp:lastModifiedBy>
  <cp:revision>13</cp:revision>
  <dcterms:created xsi:type="dcterms:W3CDTF">2018-09-05T16:41:24Z</dcterms:created>
  <dcterms:modified xsi:type="dcterms:W3CDTF">2018-09-07T05:58:03Z</dcterms:modified>
</cp:coreProperties>
</file>