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/>
    <p:restoredTop sz="94674"/>
  </p:normalViewPr>
  <p:slideViewPr>
    <p:cSldViewPr snapToGrid="0" snapToObjects="1">
      <p:cViewPr varScale="1">
        <p:scale>
          <a:sx n="119" d="100"/>
          <a:sy n="119" d="100"/>
        </p:scale>
        <p:origin x="152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15F40-29D6-D741-975F-11B626349BE2}" type="datetimeFigureOut">
              <a:rPr lang="ru-RU" smtClean="0"/>
              <a:t>22.08.18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F254-A999-EB4F-A9DF-F38E45AC86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504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15F40-29D6-D741-975F-11B626349BE2}" type="datetimeFigureOut">
              <a:rPr lang="ru-RU" smtClean="0"/>
              <a:t>22.08.18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F254-A999-EB4F-A9DF-F38E45AC86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138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15F40-29D6-D741-975F-11B626349BE2}" type="datetimeFigureOut">
              <a:rPr lang="ru-RU" smtClean="0"/>
              <a:t>22.08.18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F254-A999-EB4F-A9DF-F38E45AC86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141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15F40-29D6-D741-975F-11B626349BE2}" type="datetimeFigureOut">
              <a:rPr lang="ru-RU" smtClean="0"/>
              <a:t>22.08.18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F254-A999-EB4F-A9DF-F38E45AC86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3954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15F40-29D6-D741-975F-11B626349BE2}" type="datetimeFigureOut">
              <a:rPr lang="ru-RU" smtClean="0"/>
              <a:t>22.08.18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F254-A999-EB4F-A9DF-F38E45AC86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597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15F40-29D6-D741-975F-11B626349BE2}" type="datetimeFigureOut">
              <a:rPr lang="ru-RU" smtClean="0"/>
              <a:t>22.08.18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F254-A999-EB4F-A9DF-F38E45AC86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2511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15F40-29D6-D741-975F-11B626349BE2}" type="datetimeFigureOut">
              <a:rPr lang="ru-RU" smtClean="0"/>
              <a:t>22.08.18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F254-A999-EB4F-A9DF-F38E45AC86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638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15F40-29D6-D741-975F-11B626349BE2}" type="datetimeFigureOut">
              <a:rPr lang="ru-RU" smtClean="0"/>
              <a:t>22.08.18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F254-A999-EB4F-A9DF-F38E45AC86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755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15F40-29D6-D741-975F-11B626349BE2}" type="datetimeFigureOut">
              <a:rPr lang="ru-RU" smtClean="0"/>
              <a:t>22.08.18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F254-A999-EB4F-A9DF-F38E45AC86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6483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15F40-29D6-D741-975F-11B626349BE2}" type="datetimeFigureOut">
              <a:rPr lang="ru-RU" smtClean="0"/>
              <a:t>22.08.18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F254-A999-EB4F-A9DF-F38E45AC86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324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15F40-29D6-D741-975F-11B626349BE2}" type="datetimeFigureOut">
              <a:rPr lang="ru-RU" smtClean="0"/>
              <a:t>22.08.18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F254-A999-EB4F-A9DF-F38E45AC86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623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15F40-29D6-D741-975F-11B626349BE2}" type="datetimeFigureOut">
              <a:rPr lang="ru-RU" smtClean="0"/>
              <a:t>22.08.18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CF254-A999-EB4F-A9DF-F38E45AC86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665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476904"/>
            <a:ext cx="9144000" cy="857045"/>
          </a:xfrm>
        </p:spPr>
        <p:txBody>
          <a:bodyPr>
            <a:noAutofit/>
          </a:bodyPr>
          <a:lstStyle/>
          <a:p>
            <a:pPr algn="l">
              <a:spcAft>
                <a:spcPts val="1000"/>
              </a:spcAft>
            </a:pPr>
            <a:r>
              <a:rPr lang="ru-RU" sz="2000" b="1" dirty="0" smtClean="0">
                <a:latin typeface="+mn-lt"/>
              </a:rPr>
              <a:t>Кризисный центр «Забота», Алматы</a:t>
            </a:r>
            <a:br>
              <a:rPr lang="ru-RU" sz="2000" b="1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>Реализуемые проекты в 2018 году</a:t>
            </a:r>
            <a:endParaRPr lang="ru-RU" sz="2000" b="1" dirty="0">
              <a:latin typeface="+mn-lt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1676099"/>
              </p:ext>
            </p:extLst>
          </p:nvPr>
        </p:nvGraphicFramePr>
        <p:xfrm>
          <a:off x="1524000" y="1516829"/>
          <a:ext cx="10352442" cy="468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052"/>
                <a:gridCol w="2906464"/>
                <a:gridCol w="4040425"/>
                <a:gridCol w="1486259"/>
                <a:gridCol w="1464242"/>
              </a:tblGrid>
              <a:tr h="49978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№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Название</a:t>
                      </a:r>
                      <a:r>
                        <a:rPr lang="ru-RU" sz="1600" baseline="0" dirty="0" smtClean="0"/>
                        <a:t> проекта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Цель</a:t>
                      </a:r>
                      <a:r>
                        <a:rPr lang="ru-RU" sz="1600" baseline="0" dirty="0" smtClean="0"/>
                        <a:t> проекта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Период реализации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Целевая</a:t>
                      </a:r>
                      <a:r>
                        <a:rPr lang="ru-RU" sz="1600" baseline="0" dirty="0" smtClean="0"/>
                        <a:t> группа</a:t>
                      </a:r>
                      <a:endParaRPr lang="ru-RU" sz="1600" dirty="0"/>
                    </a:p>
                  </a:txBody>
                  <a:tcPr/>
                </a:tc>
              </a:tr>
              <a:tr h="83445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Мероприятия по трансграничному</a:t>
                      </a:r>
                      <a:r>
                        <a:rPr lang="ru-RU" sz="1600" baseline="0" dirty="0" smtClean="0"/>
                        <a:t> контролю и лечению ТБ, МЛУ ТБ, ТБ/ВИЧ среди трудовых мигрантов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Создание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эффективного взаимодействия между ТБ службой, учреждениями ПМСП и НПО, направленное на повышение доступа трудовых мигрантов из ЦАР и других стран и членов их семей к диагностике и качественному лечению ТБ, снижение стигмы в отношении мигрантов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июль 2015г. по настоящее время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Внешние трудовые мигранты и члены их семей</a:t>
                      </a:r>
                      <a:endParaRPr lang="ru-RU" sz="1600" dirty="0"/>
                    </a:p>
                  </a:txBody>
                  <a:tcPr/>
                </a:tc>
              </a:tr>
              <a:tr h="86122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Снижение бремени туберкулеза в Казахстане путем </a:t>
                      </a: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реформирования менеджмента лекарственно-устойчивых форм ТБ</a:t>
                      </a:r>
                      <a:r>
                        <a:rPr lang="ru-RU" sz="1600" b="0" dirty="0" smtClean="0">
                          <a:effectLst/>
                        </a:rPr>
                        <a:t> 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Усиление роли и участия гражданского сектора в контроле над ТБ, ЛУ ТБ с фокусом на группы повышенного</a:t>
                      </a:r>
                      <a:r>
                        <a:rPr lang="ru-RU" sz="16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риска</a:t>
                      </a:r>
                      <a:endParaRPr lang="ru-RU" sz="16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сентябрь 2017г. По настоящее время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ЛЖВ, БОМЖ, ЛЗА, ЛУИН, заключенные, бывшие заключенные</a:t>
                      </a:r>
                      <a:endParaRPr lang="ru-RU" sz="1600" dirty="0"/>
                    </a:p>
                  </a:txBody>
                  <a:tcPr/>
                </a:tc>
              </a:tr>
              <a:tr h="99956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Улучшение профилактики и лечения ТБ/ВИЧ – создание моделей будущего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Расширение доступа населения к качественным, пациент-ориентированным услугам по ТБ и ВИЧ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июль 2016г. по настоящее</a:t>
                      </a:r>
                      <a:r>
                        <a:rPr lang="ru-RU" sz="1600" baseline="0" dirty="0" smtClean="0"/>
                        <a:t> время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Внутренние мигранты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89033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162</Words>
  <Application>Microsoft Macintosh PowerPoint</Application>
  <PresentationFormat>Широкоэкранный</PresentationFormat>
  <Paragraphs>21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Тема Office</vt:lpstr>
      <vt:lpstr>Кризисный центр «Забота», Алматы Реализуемые проекты в 2018 году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Кризисный центр «Забота», Алматы Реализуемые проекты в 2018 году</dc:title>
  <dc:creator>пользователь Microsoft Office</dc:creator>
  <cp:lastModifiedBy>пользователь Microsoft Office</cp:lastModifiedBy>
  <cp:revision>2</cp:revision>
  <dcterms:created xsi:type="dcterms:W3CDTF">2018-08-22T04:48:59Z</dcterms:created>
  <dcterms:modified xsi:type="dcterms:W3CDTF">2018-08-22T05:05:41Z</dcterms:modified>
</cp:coreProperties>
</file>