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9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9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1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73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8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0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4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0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24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8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2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401C-5219-46CB-97C8-AB63A02A3F3F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44CF1-9048-49F1-AB11-7837783D7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7721"/>
            <a:ext cx="9144000" cy="60704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 «Фонд женщин,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живущих с ВИЧ»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583" y="3314703"/>
            <a:ext cx="2952414" cy="2178649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524000" y="1237957"/>
            <a:ext cx="9717648" cy="1294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Сити: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Мобилизация сообщества ЛУН, изучение барьеров, препятствующих доступу к медико-социальным услугам среди ЛУН, устранение выявленных барьеров.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D88544-FD58-4AFB-9F59-017E8AE23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15375"/>
            <a:ext cx="4117145" cy="327660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415743D-64F6-44E5-BE99-FF5C8962BA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49" y="2939993"/>
            <a:ext cx="4464148" cy="327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5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9149"/>
            <a:ext cx="10515600" cy="5963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ОФ «Фонд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женщин,живущих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ВИЧ»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714" y="735496"/>
            <a:ext cx="3637722" cy="3119052"/>
          </a:xfrm>
        </p:spPr>
        <p:txBody>
          <a:bodyPr>
            <a:noAutofit/>
          </a:bodyPr>
          <a:lstStyle/>
          <a:p>
            <a:pPr indent="457200"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июня 2017 года ОФ «Фонд женщин, живущих 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ВИЧ»,реализует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Сити участвует в реализации мероприятий, направленных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людей,потребителей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наркотиков.</a:t>
            </a:r>
          </a:p>
          <a:p>
            <a:pPr indent="457200"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Способствуем устранению имеющихся барьеров при обращении в медицинские и социальные службы города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24D9A9B-C357-41C2-AB67-0473BB7FEC6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35859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81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ОФ «Фонд женщин, живущих с ВИЧ»</vt:lpstr>
      <vt:lpstr>Деятельность ОФ «Фонд женщин,живущих с ВИЧ»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 «Фонд социальной помощи Реванш»</dc:title>
  <dc:creator>админ</dc:creator>
  <cp:lastModifiedBy>Елена Билоконь</cp:lastModifiedBy>
  <cp:revision>16</cp:revision>
  <dcterms:created xsi:type="dcterms:W3CDTF">2018-09-05T16:41:24Z</dcterms:created>
  <dcterms:modified xsi:type="dcterms:W3CDTF">2018-09-07T04:57:35Z</dcterms:modified>
</cp:coreProperties>
</file>